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89" d="100"/>
          <a:sy n="89" d="100"/>
        </p:scale>
        <p:origin x="1782"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3/28/2024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3/28/2024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3/28/2024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3/28/2024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3/28/2024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Inter &amp; Secondary              lunch Menu</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212365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Grade 9-12 are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Offered ½ 100%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*HS Only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Milk Served Daily</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3074510439"/>
              </p:ext>
            </p:extLst>
          </p:nvPr>
        </p:nvGraphicFramePr>
        <p:xfrm>
          <a:off x="68516" y="343447"/>
          <a:ext cx="8275257" cy="632625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STUDENT </a:t>
                      </a:r>
                    </a:p>
                    <a:p>
                      <a:pPr algn="l"/>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R.S Beans </a:t>
                      </a:r>
                    </a:p>
                    <a:p>
                      <a:pPr algn="l"/>
                      <a:r>
                        <a:rPr lang="en-US" sz="1200" spc="0" dirty="0">
                          <a:latin typeface="+mn-lt"/>
                          <a:cs typeface="Arial" panose="020B0604020202020204" pitchFamily="34" charset="0"/>
                        </a:rPr>
                        <a:t>          Veggie Cup</a:t>
                      </a:r>
                    </a:p>
                    <a:p>
                      <a:pPr algn="l"/>
                      <a:r>
                        <a:rPr lang="en-US" sz="1200" spc="0" dirty="0">
                          <a:latin typeface="+mn-lt"/>
                          <a:cs typeface="Arial" panose="020B0604020202020204" pitchFamily="34" charset="0"/>
                        </a:rPr>
                        <a:t>          Choc. Pudding</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Pizza </a:t>
                      </a:r>
                    </a:p>
                    <a:p>
                      <a:pPr algn="l"/>
                      <a:r>
                        <a:rPr lang="en-US" sz="1200" spc="0" dirty="0">
                          <a:latin typeface="+mn-lt"/>
                          <a:cs typeface="Arial" panose="020B0604020202020204" pitchFamily="34" charset="0"/>
                        </a:rPr>
                        <a:t>              Salad</a:t>
                      </a:r>
                    </a:p>
                    <a:p>
                      <a:pPr algn="l"/>
                      <a:r>
                        <a:rPr lang="en-US" sz="1200" spc="0" dirty="0">
                          <a:latin typeface="+mn-lt"/>
                          <a:cs typeface="Arial" panose="020B0604020202020204" pitchFamily="34" charset="0"/>
                        </a:rPr>
                        <a:t>             Corn</a:t>
                      </a:r>
                    </a:p>
                    <a:p>
                      <a:pPr algn="l"/>
                      <a:r>
                        <a:rPr lang="en-US" sz="1200" spc="0" dirty="0">
                          <a:latin typeface="+mn-lt"/>
                          <a:cs typeface="Arial" panose="020B0604020202020204" pitchFamily="34" charset="0"/>
                        </a:rPr>
                        <a:t>            Fruit</a:t>
                      </a:r>
                    </a:p>
                    <a:p>
                      <a:pPr algn="l"/>
                      <a:r>
                        <a:rPr lang="en-US" sz="1200" spc="0" dirty="0">
                          <a:latin typeface="+mn-lt"/>
                          <a:cs typeface="Arial" panose="020B0604020202020204" pitchFamily="34" charset="0"/>
                        </a:rPr>
                        <a: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 </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Fish Stick</a:t>
                      </a:r>
                    </a:p>
                    <a:p>
                      <a:r>
                        <a:rPr lang="en-US" sz="1200" spc="0" dirty="0">
                          <a:latin typeface="+mn-lt"/>
                          <a:cs typeface="Arial" panose="020B0604020202020204" pitchFamily="34" charset="0"/>
                        </a:rPr>
                        <a:t>           Mac and Cheese</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Spaghetti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Garlic Bread</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Chili Cheese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 </a:t>
                      </a:r>
                    </a:p>
                    <a:p>
                      <a:r>
                        <a:rPr lang="en-US" sz="1200" spc="0" dirty="0">
                          <a:latin typeface="+mn-lt"/>
                          <a:cs typeface="Arial" panose="020B0604020202020204" pitchFamily="34" charset="0"/>
                        </a:rPr>
                        <a:t>           Corn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Sandwich</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Broccoli</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 </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Frito Pie </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Hamburger</a:t>
                      </a: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 </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Ham &amp; Cheese </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Crossiant</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Salad Tray</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Cookies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Steak Fingers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Biscuits</a:t>
                      </a:r>
                    </a:p>
                    <a:p>
                      <a:r>
                        <a:rPr lang="en-US" sz="1200" spc="0" dirty="0">
                          <a:latin typeface="+mn-lt"/>
                          <a:cs typeface="Arial" panose="020B0604020202020204" pitchFamily="34" charset="0"/>
                        </a:rPr>
                        <a:t>           Fruit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 </a:t>
                      </a:r>
                    </a:p>
                    <a:p>
                      <a:r>
                        <a:rPr lang="en-US" sz="1200" spc="0" baseline="30000" dirty="0">
                          <a:latin typeface="+mn-lt"/>
                          <a:cs typeface="Arial" panose="020B0604020202020204" pitchFamily="34" charset="0"/>
                        </a:rPr>
                        <a:t>           </a:t>
                      </a:r>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R.S Beans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Choc. Pudding</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Chili Cheese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Burritos</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Nacho Grande</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30777</TotalTime>
  <Words>326</Words>
  <Application>Microsoft Office PowerPoint</Application>
  <PresentationFormat>Custom</PresentationFormat>
  <Paragraphs>142</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210</cp:revision>
  <cp:lastPrinted>2024-02-21T14:36:08Z</cp:lastPrinted>
  <dcterms:created xsi:type="dcterms:W3CDTF">2018-01-29T19:14:57Z</dcterms:created>
  <dcterms:modified xsi:type="dcterms:W3CDTF">2024-03-28T14:02:57Z</dcterms:modified>
</cp:coreProperties>
</file>